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  <p:sldId id="256" r:id="rId3"/>
    <p:sldId id="258" r:id="rId4"/>
    <p:sldId id="259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ohistory.org/on_your_own/toolkit/oralHistory.html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76987"/>
            <a:ext cx="8689976" cy="2509213"/>
          </a:xfrm>
        </p:spPr>
        <p:txBody>
          <a:bodyPr>
            <a:normAutofit fontScale="90000"/>
          </a:bodyPr>
          <a:lstStyle/>
          <a:p>
            <a:r>
              <a:rPr lang="en-US" sz="8900" b="1" dirty="0" smtClean="0">
                <a:solidFill>
                  <a:schemeClr val="accent1">
                    <a:lumMod val="75000"/>
                  </a:schemeClr>
                </a:solidFill>
              </a:rPr>
              <a:t>Tell me about yourself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Extensions</a:t>
            </a:r>
          </a:p>
        </p:txBody>
      </p:sp>
    </p:spTree>
    <p:extLst>
      <p:ext uri="{BB962C8B-B14F-4D97-AF65-F5344CB8AC3E}">
        <p14:creationId xmlns:p14="http://schemas.microsoft.com/office/powerpoint/2010/main" val="52248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856285"/>
            <a:ext cx="8689976" cy="2509213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accent1">
                    <a:lumMod val="75000"/>
                  </a:schemeClr>
                </a:solidFill>
              </a:rPr>
              <a:t>Power of Family histories</a:t>
            </a:r>
            <a:endParaRPr lang="en-US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365498"/>
            <a:ext cx="8689976" cy="1371599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Adapted to local circumstances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Lasting impact on students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More meaningful and interesting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Compare similarities and differences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00785"/>
            <a:ext cx="12039600" cy="4630115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 Unlimited potential for extensions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		-from relatives experiences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		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(rich resource = inspiration = more involvement)</a:t>
            </a:r>
            <a:b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Provides students with a more complete understanding  of the   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 evidence and interpretation that goes into history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 Further investigations of significant issue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 start to question history and its complications involved in it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           (interpretations &amp; presentations)</a:t>
            </a:r>
            <a:b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 family data collection = variety of sources that historical evidence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can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 be based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22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481" y="1378227"/>
            <a:ext cx="8689976" cy="3869634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Major point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 learn how the past has produced the present, students really need to understand how history was written and how it was interpreted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5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4742206"/>
          </a:xfrm>
        </p:spPr>
        <p:txBody>
          <a:bodyPr>
            <a:normAutofit/>
          </a:bodyPr>
          <a:lstStyle/>
          <a:p>
            <a:r>
              <a:rPr lang="en-US" u="sng" dirty="0">
                <a:hlinkClick r:id="rId3"/>
              </a:rPr>
              <a:t>Lesson Plan </a:t>
            </a:r>
            <a:r>
              <a:rPr lang="en-US" u="sng" dirty="0" smtClean="0">
                <a:hlinkClick r:id="rId3"/>
              </a:rPr>
              <a:t>Link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assessment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133261"/>
              </p:ext>
            </p:extLst>
          </p:nvPr>
        </p:nvGraphicFramePr>
        <p:xfrm>
          <a:off x="5638800" y="367188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8800" y="367188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582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28</TotalTime>
  <Words>35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Tw Cen MT</vt:lpstr>
      <vt:lpstr>Droplet</vt:lpstr>
      <vt:lpstr>Document</vt:lpstr>
      <vt:lpstr>Tell me about yourself </vt:lpstr>
      <vt:lpstr>Power of Family histories</vt:lpstr>
      <vt:lpstr>- Unlimited potential for extensions   -from relatives experiences    (rich resource = inspiration = more involvement)  - Provides students with a more complete understanding  of the      evidence and interpretation that goes into history  - Further investigations of significant issue  - start to question history and its complications involved in it              (interpretations &amp; presentations)  - family data collection = variety of sources that historical evidence can   be based</vt:lpstr>
      <vt:lpstr>Major point to learn how the past has produced the present, students really need to understand how history was written and how it was interpreted</vt:lpstr>
      <vt:lpstr>Lesson Plan Link   assessment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 me about yourself</dc:title>
  <dc:creator>Tom Deal</dc:creator>
  <cp:lastModifiedBy>Tom Deal</cp:lastModifiedBy>
  <cp:revision>4</cp:revision>
  <dcterms:created xsi:type="dcterms:W3CDTF">2014-11-19T03:14:02Z</dcterms:created>
  <dcterms:modified xsi:type="dcterms:W3CDTF">2014-11-19T06:17:17Z</dcterms:modified>
</cp:coreProperties>
</file>